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100" d="100"/>
          <a:sy n="100" d="100"/>
        </p:scale>
        <p:origin x="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MEDGAMAL.RU	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b="1" dirty="0"/>
              <a:t>ФИЛИАЛ «</a:t>
            </a:r>
            <a:r>
              <a:rPr lang="ru-RU" sz="1800" b="1" dirty="0" smtClean="0"/>
              <a:t>МЕДГАМАЛ»</a:t>
            </a:r>
            <a:r>
              <a:rPr lang="en-US" sz="1800" b="1" dirty="0" smtClean="0"/>
              <a:t> </a:t>
            </a:r>
            <a:r>
              <a:rPr lang="ru-RU" sz="1800" b="1" dirty="0" smtClean="0"/>
              <a:t>ФНИЦЭМ </a:t>
            </a:r>
            <a:r>
              <a:rPr lang="ru-RU" sz="1800" b="1" dirty="0"/>
              <a:t>им. Н.Ф. </a:t>
            </a:r>
            <a:r>
              <a:rPr lang="ru-RU" sz="1800" b="1" dirty="0" smtClean="0"/>
              <a:t>ГАМАЛЕИ</a:t>
            </a:r>
            <a:endParaRPr lang="en-US" sz="1800" b="1" dirty="0" smtClean="0"/>
          </a:p>
          <a:p>
            <a:r>
              <a:rPr lang="ru-RU" sz="1400" i="1" dirty="0"/>
              <a:t>старейший </a:t>
            </a:r>
            <a:r>
              <a:rPr lang="ru-RU" sz="1400" i="1" dirty="0" smtClean="0"/>
              <a:t>производитель</a:t>
            </a:r>
            <a:r>
              <a:rPr lang="en-US" sz="1400" i="1" dirty="0" smtClean="0"/>
              <a:t> </a:t>
            </a:r>
            <a:r>
              <a:rPr lang="ru-RU" sz="1400" i="1" dirty="0" smtClean="0"/>
              <a:t>медицинских </a:t>
            </a:r>
            <a:r>
              <a:rPr lang="ru-RU" sz="1400" i="1" dirty="0"/>
              <a:t>иммунобиологических</a:t>
            </a:r>
            <a:br>
              <a:rPr lang="ru-RU" sz="1400" i="1" dirty="0"/>
            </a:br>
            <a:r>
              <a:rPr lang="ru-RU" sz="1400" i="1" dirty="0"/>
              <a:t>препаратов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092493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12192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3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12192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25"/>
            <a:ext cx="12192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3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9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2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0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1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97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68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946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91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12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8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75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5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5"/>
            <a:ext cx="12192000" cy="621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4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74"/>
            <a:ext cx="12192000" cy="62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59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625"/>
            <a:ext cx="121920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3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4501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</TotalTime>
  <Words>15</Words>
  <Application>Microsoft Office PowerPoint</Application>
  <PresentationFormat>Произвольный</PresentationFormat>
  <Paragraphs>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Сектор</vt:lpstr>
      <vt:lpstr>MEDGAMAL.RU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MEDGAMAL.RU</dc:title>
  <dc:creator>valera nevsky</dc:creator>
  <cp:lastModifiedBy>admin</cp:lastModifiedBy>
  <cp:revision>2</cp:revision>
  <dcterms:created xsi:type="dcterms:W3CDTF">2015-04-06T13:09:03Z</dcterms:created>
  <dcterms:modified xsi:type="dcterms:W3CDTF">2015-04-06T13:00:31Z</dcterms:modified>
</cp:coreProperties>
</file>